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6" r:id="rId3"/>
    <p:sldId id="281" r:id="rId4"/>
    <p:sldId id="280" r:id="rId5"/>
    <p:sldId id="277" r:id="rId6"/>
    <p:sldId id="278" r:id="rId7"/>
    <p:sldId id="279" r:id="rId8"/>
    <p:sldId id="284" r:id="rId9"/>
    <p:sldId id="282" r:id="rId10"/>
    <p:sldId id="283" r:id="rId11"/>
    <p:sldId id="268" r:id="rId12"/>
    <p:sldId id="270" r:id="rId13"/>
    <p:sldId id="285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D8734-7009-4579-8755-1EF1EA1A4F46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766F-D988-45D6-917E-0C9C67F2D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8F1C-A9FE-4C79-A043-469402E28E75}" type="datetimeFigureOut">
              <a:rPr lang="vi-VN" smtClean="0"/>
              <a:pPr/>
              <a:t>09/01/2019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DC06-628C-49E4-BEE2-D81BE7EF588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gif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angLan\Documents\Do-Ban-Sieu-Mau-Xuan-Trang.mp3" TargetMode="Externa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image" Target="../media/image15.gif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gif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ConHuouCaoCo-NhatVy_3f6tp_hq.mp3" TargetMode="Externa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ChuVoiConOBanDon-BeBaoTran_4hexu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inh-nen-blog-canh-dong-1024x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533400" y="914400"/>
            <a:ext cx="8396318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Phát triển thẩm mỹ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981200" y="2286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3399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3399"/>
                </a:solidFill>
              </a:rPr>
              <a:t>CHIỀNG MUNG</a:t>
            </a:r>
            <a:endParaRPr lang="en-US" sz="2400" b="1" dirty="0">
              <a:solidFill>
                <a:srgbClr val="FF3399"/>
              </a:solidFill>
            </a:endParaRPr>
          </a:p>
          <a:p>
            <a:pPr algn="ctr" eaLnBrk="0" hangingPunct="0"/>
            <a:r>
              <a:rPr lang="en-US" sz="2400" b="1" dirty="0">
                <a:solidFill>
                  <a:srgbClr val="FF3399"/>
                </a:solidFill>
              </a:rPr>
              <a:t>LỚP: </a:t>
            </a:r>
            <a:r>
              <a:rPr lang="en-US" sz="2400" b="1" dirty="0" smtClean="0">
                <a:solidFill>
                  <a:srgbClr val="FF3399"/>
                </a:solidFill>
              </a:rPr>
              <a:t>3 </a:t>
            </a:r>
            <a:r>
              <a:rPr lang="en-US" sz="2400" b="1" dirty="0" err="1">
                <a:solidFill>
                  <a:srgbClr val="FF3399"/>
                </a:solidFill>
              </a:rPr>
              <a:t>TUỔI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r>
              <a:rPr lang="en-US" sz="2400" b="1" dirty="0" smtClean="0">
                <a:solidFill>
                  <a:srgbClr val="FF3399"/>
                </a:solidFill>
              </a:rPr>
              <a:t>A</a:t>
            </a:r>
            <a:endParaRPr lang="en-US" dirty="0"/>
          </a:p>
        </p:txBody>
      </p:sp>
      <p:sp>
        <p:nvSpPr>
          <p:cNvPr id="2053" name="Text Box 40"/>
          <p:cNvSpPr txBox="1">
            <a:spLocks noChangeArrowheads="1"/>
          </p:cNvSpPr>
          <p:nvPr/>
        </p:nvSpPr>
        <p:spPr bwMode="auto">
          <a:xfrm>
            <a:off x="685800" y="38100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hình:Tô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angLan\Pictures\anh-con-soc-de-thuong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43866" cy="5643602"/>
          </a:xfrm>
          <a:prstGeom prst="rect">
            <a:avLst/>
          </a:prstGeom>
          <a:noFill/>
        </p:spPr>
      </p:pic>
      <p:pic>
        <p:nvPicPr>
          <p:cNvPr id="8195" name="Picture 3" descr="C:\Users\HoangLan\Downloads\26828802_363678030761174_178888438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nimsw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124075" y="765175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827088" y="5661025"/>
            <a:ext cx="762000" cy="609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8101013" y="5805488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41990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0481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8172450" y="27813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5292725" y="602138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41995" name="Picture 11" descr="Set-03b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6308725"/>
            <a:ext cx="936625" cy="549275"/>
          </a:xfrm>
          <a:prstGeom prst="rect">
            <a:avLst/>
          </a:prstGeom>
          <a:noFill/>
        </p:spPr>
      </p:pic>
      <p:sp>
        <p:nvSpPr>
          <p:cNvPr id="41996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32138" y="549275"/>
            <a:ext cx="3024187" cy="2305050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800" b="1">
                <a:cs typeface="Arial" charset="0"/>
              </a:rPr>
              <a:t> </a:t>
            </a:r>
          </a:p>
        </p:txBody>
      </p:sp>
      <p:sp>
        <p:nvSpPr>
          <p:cNvPr id="4199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859338" y="2997200"/>
            <a:ext cx="3024187" cy="2305050"/>
          </a:xfrm>
          <a:prstGeom prst="star5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8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116013" y="3429000"/>
            <a:ext cx="3024187" cy="2305050"/>
          </a:xfrm>
          <a:prstGeom prst="star5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9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6453188"/>
            <a:ext cx="792163" cy="404812"/>
          </a:xfrm>
          <a:prstGeom prst="actionButtonEnd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258175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dirty="0" smtClean="0">
              <a:solidFill>
                <a:srgbClr val="FF66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Ai </a:t>
            </a:r>
            <a:r>
              <a:rPr lang="en-US" sz="3600" b="1" dirty="0" err="1" smtClean="0">
                <a:solidFill>
                  <a:srgbClr val="FF6600"/>
                </a:solidFill>
              </a:rPr>
              <a:t>khéo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tay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br>
              <a:rPr lang="en-US" sz="3600" b="1" dirty="0" smtClean="0">
                <a:solidFill>
                  <a:srgbClr val="FF6600"/>
                </a:solidFill>
              </a:rPr>
            </a:br>
            <a:endParaRPr lang="vi-VN" sz="3600" kern="10" dirty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FF66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pic>
        <p:nvPicPr>
          <p:cNvPr id="17" name="Do-Ban-Sieu-Mau-Xuan-Tr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57620" y="3929066"/>
            <a:ext cx="1233494" cy="123349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06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1987" grpId="0" animBg="1"/>
      <p:bldP spid="41988" grpId="0" animBg="1"/>
      <p:bldP spid="41989" grpId="0" animBg="1"/>
      <p:bldP spid="41993" grpId="0" animBg="1"/>
      <p:bldP spid="41994" grpId="0" animBg="1"/>
      <p:bldP spid="41996" grpId="0" animBg="1"/>
      <p:bldP spid="41996" grpId="1" animBg="1"/>
      <p:bldP spid="41997" grpId="0" animBg="1"/>
      <p:bldP spid="41997" grpId="1" animBg="1"/>
      <p:bldP spid="41998" grpId="0" animBg="1"/>
      <p:bldP spid="4199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nimsw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124075" y="765175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827088" y="5661025"/>
            <a:ext cx="762000" cy="609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8101013" y="5805488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41990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8" descr="uu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0481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8172450" y="27813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5292725" y="602138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6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32138" y="549275"/>
            <a:ext cx="3024187" cy="2305050"/>
          </a:xfrm>
          <a:prstGeom prst="star5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800" b="1">
                <a:cs typeface="Arial" charset="0"/>
              </a:rPr>
              <a:t> </a:t>
            </a:r>
          </a:p>
        </p:txBody>
      </p:sp>
      <p:sp>
        <p:nvSpPr>
          <p:cNvPr id="41997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59338" y="2997200"/>
            <a:ext cx="3024187" cy="2305050"/>
          </a:xfrm>
          <a:prstGeom prst="star5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1998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16013" y="3429000"/>
            <a:ext cx="3024187" cy="2305050"/>
          </a:xfrm>
          <a:prstGeom prst="star5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258175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err="1" smtClean="0">
                <a:solidFill>
                  <a:srgbClr val="FF6600"/>
                </a:solidFill>
              </a:rPr>
              <a:t>Phần</a:t>
            </a:r>
            <a:r>
              <a:rPr lang="en-US" sz="3600" b="1" dirty="0" smtClean="0">
                <a:solidFill>
                  <a:srgbClr val="FF6600"/>
                </a:solidFill>
              </a:rPr>
              <a:t> 3: </a:t>
            </a:r>
          </a:p>
          <a:p>
            <a:pPr algn="ctr"/>
            <a:r>
              <a:rPr lang="en-US" sz="3600" b="1" dirty="0" err="1" smtClean="0">
                <a:solidFill>
                  <a:srgbClr val="FF6600"/>
                </a:solidFill>
              </a:rPr>
              <a:t>Thi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xem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ai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nhanh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pPr algn="ctr"/>
            <a:endParaRPr lang="en-US" sz="3600" b="1" kern="10" dirty="0" smtClean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  <a:p>
            <a:pPr algn="ctr"/>
            <a:endParaRPr lang="vi-VN" sz="3600" kern="10" dirty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FF66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pic>
        <p:nvPicPr>
          <p:cNvPr id="17" name="ConHuouCaoCo-NhatVy_3f6tp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714744" y="3286124"/>
            <a:ext cx="1509722" cy="150972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7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1987" grpId="0" animBg="1"/>
      <p:bldP spid="41988" grpId="0" animBg="1"/>
      <p:bldP spid="41989" grpId="0" animBg="1"/>
      <p:bldP spid="41993" grpId="0" animBg="1"/>
      <p:bldP spid="41994" grpId="0" animBg="1"/>
      <p:bldP spid="41996" grpId="0" animBg="1"/>
      <p:bldP spid="41996" grpId="1" animBg="1"/>
      <p:bldP spid="41997" grpId="0" animBg="1"/>
      <p:bldP spid="41997" grpId="1" animBg="1"/>
      <p:bldP spid="41998" grpId="0" animBg="1"/>
      <p:bldP spid="419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inh-nen-powerpoint-tuyet-dep-danh-cho-cac-be-mam-non-1487092768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"/>
            <a:ext cx="9144000" cy="6272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3116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              </a:t>
            </a:r>
            <a:r>
              <a:rPr lang="en-US" sz="5000" b="1" dirty="0" err="1" smtClean="0"/>
              <a:t>Hoạt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động</a:t>
            </a:r>
            <a:r>
              <a:rPr lang="en-US" sz="5000" b="1" dirty="0" smtClean="0"/>
              <a:t> 3:</a:t>
            </a:r>
          </a:p>
          <a:p>
            <a:r>
              <a:rPr lang="en-US" sz="5000" b="1" dirty="0" smtClean="0"/>
              <a:t> </a:t>
            </a:r>
            <a:r>
              <a:rPr lang="en-US" sz="5000" b="1" dirty="0" err="1" smtClean="0"/>
              <a:t>Những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chú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voi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conđáng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yêu</a:t>
            </a:r>
            <a:endParaRPr lang="en-US" sz="5000" b="1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skin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1512887" cy="489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bé.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4248150" cy="30972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Chăm ngoan học giỏi.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700338" y="2133600"/>
            <a:ext cx="4103687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Chúc các bé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  <p:bldP spid="43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phuong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500034" y="785794"/>
            <a:ext cx="8439150" cy="231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Hoạt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động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1: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Bé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biết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vật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gì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vi-VN" sz="3200" kern="10" dirty="0" smtClean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pic>
        <p:nvPicPr>
          <p:cNvPr id="5" name="ChuVoiConOBanDon-BeBaoTran_4hex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57620" y="3286124"/>
            <a:ext cx="1509722" cy="150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Khỉ</a:t>
            </a:r>
            <a:endParaRPr lang="en-US" dirty="0"/>
          </a:p>
        </p:txBody>
      </p:sp>
      <p:pic>
        <p:nvPicPr>
          <p:cNvPr id="6146" name="Picture 2" descr="C:\Users\HoangLan\Pictures\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angLan\Pictures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angLan\Pictures\65c4aade-bcfe-4ea5-9e89-47fc19e9978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5786454"/>
            <a:ext cx="37862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angLan\Picture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angLan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29124" y="5786454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B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14414" y="2714620"/>
            <a:ext cx="7215238" cy="3100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Hoạt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động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2: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Bé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tập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làm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họa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sĩ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vi-VN" sz="3200" kern="10" dirty="0" smtClean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angLan\Pictures\hinh-nen-gau-truc-panda-de-thuong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00924" cy="4786345"/>
          </a:xfrm>
          <a:prstGeom prst="rect">
            <a:avLst/>
          </a:prstGeom>
          <a:noFill/>
        </p:spPr>
      </p:pic>
      <p:pic>
        <p:nvPicPr>
          <p:cNvPr id="7171" name="Picture 3" descr="C:\Users\HoangLan\Downloads\26827788_363678040761173_178643506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16&quot;&gt;&lt;/object&gt;&lt;object type=&quot;2&quot; unique_id=&quot;10017&quot;&gt;&lt;object type=&quot;3&quot; unique_id=&quot;10018&quot;&gt;&lt;property id=&quot;20148&quot; value=&quot;5&quot;/&gt;&lt;property id=&quot;20300&quot; value=&quot;Slide 1&quot;/&gt;&lt;property id=&quot;20307&quot; value=&quot;260&quot;/&gt;&lt;/object&gt;&lt;object type=&quot;3&quot; unique_id=&quot;10019&quot;&gt;&lt;property id=&quot;20148&quot; value=&quot;5&quot;/&gt;&lt;property id=&quot;20300&quot; value=&quot;Slide 2&quot;/&gt;&lt;property id=&quot;20307&quot; value=&quot;266&quot;/&gt;&lt;/object&gt;&lt;object type=&quot;3&quot; unique_id=&quot;10028&quot;&gt;&lt;property id=&quot;20148&quot; value=&quot;5&quot;/&gt;&lt;property id=&quot;20300&quot; value=&quot;Slide 11&quot;/&gt;&lt;property id=&quot;20307&quot; value=&quot;268&quot;/&gt;&lt;/object&gt;&lt;object type=&quot;3&quot; unique_id=&quot;10029&quot;&gt;&lt;property id=&quot;20148&quot; value=&quot;5&quot;/&gt;&lt;property id=&quot;20300&quot; value=&quot;Slide 12&quot;/&gt;&lt;property id=&quot;20307&quot; value=&quot;270&quot;/&gt;&lt;/object&gt;&lt;object type=&quot;3&quot; unique_id=&quot;10030&quot;&gt;&lt;property id=&quot;20148&quot; value=&quot;5&quot;/&gt;&lt;property id=&quot;20300&quot; value=&quot;Slide 13&quot;/&gt;&lt;property id=&quot;20307&quot; value=&quot;272&quot;/&gt;&lt;/object&gt;&lt;object type=&quot;3&quot; unique_id=&quot;10136&quot;&gt;&lt;property id=&quot;20148&quot; value=&quot;5&quot;/&gt;&lt;property id=&quot;20300&quot; value=&quot;Slide 5&quot;/&gt;&lt;property id=&quot;20307&quot; value=&quot;277&quot;/&gt;&lt;/object&gt;&lt;object type=&quot;3&quot; unique_id=&quot;10137&quot;&gt;&lt;property id=&quot;20148&quot; value=&quot;5&quot;/&gt;&lt;property id=&quot;20300&quot; value=&quot;Slide 6&quot;/&gt;&lt;property id=&quot;20307&quot; value=&quot;278&quot;/&gt;&lt;/object&gt;&lt;object type=&quot;3&quot; unique_id=&quot;10274&quot;&gt;&lt;property id=&quot;20148&quot; value=&quot;5&quot;/&gt;&lt;property id=&quot;20300&quot; value=&quot;Slide 3 - &amp;quot;Con Khỉ&amp;quot;&quot;/&gt;&lt;property id=&quot;20307&quot; value=&quot;281&quot;/&gt;&lt;/object&gt;&lt;object type=&quot;3&quot; unique_id=&quot;10275&quot;&gt;&lt;property id=&quot;20148&quot; value=&quot;5&quot;/&gt;&lt;property id=&quot;20300&quot; value=&quot;Slide 4&quot;/&gt;&lt;property id=&quot;20307&quot; value=&quot;280&quot;/&gt;&lt;/object&gt;&lt;object type=&quot;3&quot; unique_id=&quot;10276&quot;&gt;&lt;property id=&quot;20148&quot; value=&quot;5&quot;/&gt;&lt;property id=&quot;20300&quot; value=&quot;Slide 7&quot;/&gt;&lt;property id=&quot;20307&quot; value=&quot;279&quot;/&gt;&lt;/object&gt;&lt;object type=&quot;3&quot; unique_id=&quot;10277&quot;&gt;&lt;property id=&quot;20148&quot; value=&quot;5&quot;/&gt;&lt;property id=&quot;20300&quot; value=&quot;Slide 9&quot;/&gt;&lt;property id=&quot;20307&quot; value=&quot;282&quot;/&gt;&lt;/object&gt;&lt;object type=&quot;3&quot; unique_id=&quot;10278&quot;&gt;&lt;property id=&quot;20148&quot; value=&quot;5&quot;/&gt;&lt;property id=&quot;20300&quot; value=&quot;Slide 10&quot;/&gt;&lt;property id=&quot;20307&quot; value=&quot;283&quot;/&gt;&lt;/object&gt;&lt;object type=&quot;3&quot; unique_id=&quot;10353&quot;&gt;&lt;property id=&quot;20148&quot; value=&quot;5&quot;/&gt;&lt;property id=&quot;20300&quot; value=&quot;Slide 8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86</Words>
  <Application>Microsoft Office PowerPoint</Application>
  <PresentationFormat>On-screen Show (4:3)</PresentationFormat>
  <Paragraphs>28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Con Khỉ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41</cp:revision>
  <dcterms:created xsi:type="dcterms:W3CDTF">2017-12-22T03:13:38Z</dcterms:created>
  <dcterms:modified xsi:type="dcterms:W3CDTF">2019-01-09T13:57:36Z</dcterms:modified>
</cp:coreProperties>
</file>